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5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6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0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9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9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8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40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06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61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8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AA71-5639-4C1B-9D42-ADBF16C33CCB}" type="datetimeFigureOut">
              <a:rPr lang="hr-HR" smtClean="0"/>
              <a:t>10.12.2021.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2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a110.4uh.net/~carmeli1/wp-content/uploads/2011/12/IMG_08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6" y="-391782"/>
            <a:ext cx="12508992" cy="9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://saltandlighttv.org/blog/wp-content/uploads/2012/12/baptist_preaching_610x300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0775"/>
            <a:ext cx="1162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s://marshmk.files.wordpress.com/2011/12/3rd_sun_of_advent_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091"/>
            <a:ext cx="103632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Slikovni rezultat za improvement of mental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81" y="-1131174"/>
            <a:ext cx="12258081" cy="81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9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Tihomir</cp:lastModifiedBy>
  <cp:revision>2</cp:revision>
  <dcterms:created xsi:type="dcterms:W3CDTF">2018-12-14T07:26:54Z</dcterms:created>
  <dcterms:modified xsi:type="dcterms:W3CDTF">2021-12-10T16:33:08Z</dcterms:modified>
</cp:coreProperties>
</file>